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PT Sans" charset="-52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5219" autoAdjust="0"/>
  </p:normalViewPr>
  <p:slideViewPr>
    <p:cSldViewPr snapToGrid="0" snapToObjects="1">
      <p:cViewPr>
        <p:scale>
          <a:sx n="94" d="100"/>
          <a:sy n="94" d="100"/>
        </p:scale>
        <p:origin x="-594" y="-72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17505</TotalTime>
  <Words>414</Words>
  <Application>Microsoft Office PowerPoint</Application>
  <PresentationFormat>Экран (4:3)</PresentationFormat>
  <Paragraphs>59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Verdana</vt:lpstr>
      <vt:lpstr>PT Sans</vt:lpstr>
      <vt:lpstr>Calibri</vt:lpstr>
      <vt:lpstr>Helvetica Neue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Metodist 5</cp:lastModifiedBy>
  <cp:revision>1128</cp:revision>
  <cp:lastPrinted>2020-02-10T06:18:27Z</cp:lastPrinted>
  <dcterms:created xsi:type="dcterms:W3CDTF">2018-05-08T09:56:03Z</dcterms:created>
  <dcterms:modified xsi:type="dcterms:W3CDTF">2021-11-30T03:15:33Z</dcterms:modified>
</cp:coreProperties>
</file>