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318" r:id="rId3"/>
    <p:sldId id="276" r:id="rId4"/>
    <p:sldId id="320" r:id="rId5"/>
    <p:sldId id="321" r:id="rId6"/>
    <p:sldId id="325" r:id="rId7"/>
    <p:sldId id="322" r:id="rId8"/>
    <p:sldId id="326" r:id="rId9"/>
    <p:sldId id="310" r:id="rId10"/>
    <p:sldId id="323" r:id="rId11"/>
    <p:sldId id="319" r:id="rId12"/>
    <p:sldId id="32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E9614-0D70-4995-A3D1-34F1B7C5ABB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874AA-31A2-42D6-A271-28C0CEE8D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55BB-E4B9-4082-9E77-EC0CE50B8B67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ED4E-F7C6-419E-9B54-7CC7200A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Татьяна\Рабочий стол\Школа 2010 цветы\Изображение 1371.jpg"/>
          <p:cNvPicPr/>
          <p:nvPr/>
        </p:nvPicPr>
        <p:blipFill>
          <a:blip r:embed="rId2" cstate="print">
            <a:lum bright="-10000"/>
          </a:blip>
          <a:srcRect b="12251"/>
          <a:stretch>
            <a:fillRect/>
          </a:stretch>
        </p:blipFill>
        <p:spPr bwMode="auto">
          <a:xfrm>
            <a:off x="1643042" y="1285860"/>
            <a:ext cx="535785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4643446"/>
            <a:ext cx="8572560" cy="192881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«Требования к организации 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современного урока. 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Нестандартные формы урока»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Клюквинская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школа-интернат»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Верхнекетского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Томской области</a:t>
            </a:r>
          </a:p>
          <a:p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429132"/>
            <a:ext cx="9144000" cy="1724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857233"/>
          <a:ext cx="8786874" cy="5527337"/>
        </p:xfrm>
        <a:graphic>
          <a:graphicData uri="http://schemas.openxmlformats.org/drawingml/2006/table">
            <a:tbl>
              <a:tblPr/>
              <a:tblGrid>
                <a:gridCol w="2253044"/>
                <a:gridCol w="826116"/>
                <a:gridCol w="1126522"/>
                <a:gridCol w="1437920"/>
                <a:gridCol w="1785950"/>
                <a:gridCol w="1357322"/>
              </a:tblGrid>
              <a:tr h="47345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урока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(мин)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Учителя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Учеников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Познавательна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Коммуникативная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Регулятивная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Организационный момент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Проверка изученного материала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3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 актуализации знаний, настроя на восприятие и осмысление нового (мотивация). Первичная рефлексия.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Изучение нового материала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Подведение итогов урока.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-Обобщение изученного материала.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-Рефлексия.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Домашнее задание.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2910" y="142852"/>
            <a:ext cx="817813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Что нужно покупать ребенку в школ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071942"/>
            <a:ext cx="3357586" cy="251819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Урок-игра;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Урок-викторина;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– КВН;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– суд;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– сказка.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85728"/>
            <a:ext cx="8178132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нестандартных уроков</a:t>
            </a:r>
          </a:p>
          <a:p>
            <a:pPr lvl="0"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14356"/>
            <a:ext cx="8178132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b="1" i="1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algn="ctr"/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должен быть пронизан творчеством и вместе с тем оставаться уроком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С.И.Гессен.</a:t>
            </a:r>
          </a:p>
          <a:p>
            <a:pPr lvl="0" algn="ctr"/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0"/>
            <a:ext cx="528638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логически закономерный, целостный, ограниченный определёнными рамками времени отрезок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воспитательного процесса. По отношению к процессу обучения урок необходимо рассматривать как самостоятельную целостную систему, как целенаправленную деятельность во времени и пространстве.</a:t>
            </a:r>
          </a:p>
          <a:p>
            <a:endParaRPr lang="ru-RU" dirty="0"/>
          </a:p>
        </p:txBody>
      </p:sp>
      <p:pic>
        <p:nvPicPr>
          <p:cNvPr id="27650" name="Picture 2" descr="Физика видео уроки 7 класс - Все для отдыха: юмор, музыка, фильмы, обо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357586" cy="3491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178132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b="1" i="1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не знает, куда направляется, очень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удивится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попал не туда».</a:t>
            </a:r>
          </a:p>
          <a:p>
            <a:pPr lvl="0" algn="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 Твен.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785926"/>
            <a:ext cx="8929718" cy="5072074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Проектирование урока.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урока.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Триединые задачи.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Отбор учебного материала.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и приёмы обучения.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организации деятельности обучающихся.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домашнего задания.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Оценка и самооценка деятельности.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Рефлексия.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класса.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Отношение обучающихся к предмету.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Сформированность ЗУН.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Отношение обучающихся к разным видам деятельности.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Дисциплину в классе.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8178132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подготовке к уроку не обходимо учитывать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501122" cy="5786479"/>
        </p:xfrm>
        <a:graphic>
          <a:graphicData uri="http://schemas.openxmlformats.org/drawingml/2006/table">
            <a:tbl>
              <a:tblPr/>
              <a:tblGrid>
                <a:gridCol w="739228"/>
                <a:gridCol w="7761894"/>
              </a:tblGrid>
              <a:tr h="5002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Этапы урока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I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Организационный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момент.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Проверка изученного материала.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III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Этап актуализации знаний, настроя на восприятие и осмысление нового (мотивация)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Мотивация – «Заинтересовать – значит заставить задуматься»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IV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Изучение нового материала.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8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/>
                        <a:buNone/>
                        <a:tabLst>
                          <a:tab pos="1143000" algn="l"/>
                        </a:tabLs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V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Подведение итогов урока.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143000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Обобщение изученного материала.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143000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Рефлексия.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VII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Домашнее задание.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ГОС"/>
          <p:cNvPicPr>
            <a:picLocks noChangeAspect="1" noChangeArrowheads="1"/>
          </p:cNvPicPr>
          <p:nvPr/>
        </p:nvPicPr>
        <p:blipFill>
          <a:blip r:embed="rId2"/>
          <a:srcRect l="49688" t="10514" b="26401"/>
          <a:stretch>
            <a:fillRect/>
          </a:stretch>
        </p:blipFill>
        <p:spPr bwMode="auto">
          <a:xfrm>
            <a:off x="4786314" y="1928802"/>
            <a:ext cx="404677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8178132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отличается современный урок от традиционного?</a:t>
            </a:r>
          </a:p>
        </p:txBody>
      </p:sp>
      <p:pic>
        <p:nvPicPr>
          <p:cNvPr id="6" name="Picture 2" descr="ФГОС"/>
          <p:cNvPicPr>
            <a:picLocks noChangeAspect="1" noChangeArrowheads="1"/>
          </p:cNvPicPr>
          <p:nvPr/>
        </p:nvPicPr>
        <p:blipFill>
          <a:blip r:embed="rId2"/>
          <a:srcRect t="10514" r="50312" b="26401"/>
          <a:stretch>
            <a:fillRect/>
          </a:stretch>
        </p:blipFill>
        <p:spPr bwMode="auto">
          <a:xfrm>
            <a:off x="285720" y="1928802"/>
            <a:ext cx="4000528" cy="27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142849"/>
          <a:ext cx="8715438" cy="6525667"/>
        </p:xfrm>
        <a:graphic>
          <a:graphicData uri="http://schemas.openxmlformats.org/drawingml/2006/table">
            <a:tbl>
              <a:tblPr/>
              <a:tblGrid>
                <a:gridCol w="1785951"/>
                <a:gridCol w="2955266"/>
                <a:gridCol w="3974221"/>
              </a:tblGrid>
              <a:tr h="207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Требования к уроку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Традиционный урок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Урок современного типа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Темы урока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Учитель сообщает учащимся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Формулируют сами учащиеся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Цель и задачи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Учитель формулирует и сообщает учащимся, чему должны научиться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Формулируют сами учащиеся, определив границы знания и незнания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Планирование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Учитель сообщает учащимся, какую работу они должны выполнить, чтобы достичь цели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Планирование учащимися способов достижения намеченной цели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Практическая деятельность учащихся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осуществляют учебные действия по намеченному плану (применяется групповой, индивидуальный методы)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Осуществление контроля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Учитель осуществляет контроль за выполнением учащимися практической работы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осуществляют контроль (применяются формы самоконтроля, взаимоконтроля)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Осуществление коррекции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Учитель в ходе выполнения и по итогам выполненной работы учащимися осуществляет коррекцию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формулируют затруднения и осуществляют коррекцию самостоятельно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Оценивание учащихся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Учитель осуществляет оценивание учащихся за работу на уроке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дают оценку деятельности по её результатам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самооценивание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оценивание результатов деятельности товарищей)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Итог урока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Учитель выясняет у учащихся, что они запомнили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Проводится рефлексия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Домашнее задание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Учитель объявляет и комментирует (чаще – задание одно для всех)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могут выбирать задание из предложенных учителем с учётом индивидуальных возможностей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7501" marR="475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В настоящее время по фгос начального общего образования обуч…"/>
          <p:cNvPicPr>
            <a:picLocks noChangeAspect="1" noChangeArrowheads="1"/>
          </p:cNvPicPr>
          <p:nvPr/>
        </p:nvPicPr>
        <p:blipFill>
          <a:blip r:embed="rId2"/>
          <a:srcRect t="10949" r="49375" b="25182"/>
          <a:stretch>
            <a:fillRect/>
          </a:stretch>
        </p:blipFill>
        <p:spPr bwMode="auto">
          <a:xfrm>
            <a:off x="214282" y="1571612"/>
            <a:ext cx="4298527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В настоящее время по фгос начального общего образования обуч…"/>
          <p:cNvPicPr>
            <a:picLocks noChangeAspect="1" noChangeArrowheads="1"/>
          </p:cNvPicPr>
          <p:nvPr/>
        </p:nvPicPr>
        <p:blipFill>
          <a:blip r:embed="rId2"/>
          <a:srcRect l="50625" t="10949" b="23357"/>
          <a:stretch>
            <a:fillRect/>
          </a:stretch>
        </p:blipFill>
        <p:spPr bwMode="auto">
          <a:xfrm>
            <a:off x="4714876" y="1571612"/>
            <a:ext cx="4075877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8178132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результата учебной деятельности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496" y="285728"/>
            <a:ext cx="4786346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 современного урока –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 и применение интерактивных методов обучения.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МБОУ СОШ 7 города - Рефераты от портала &quot;Знани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429024" cy="413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500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«Требования к организации  современного урока.  Нестандартные формы урока»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Мировой экономический кризис 1929-1933гг.</dc:title>
  <dc:creator>Татьяна</dc:creator>
  <cp:lastModifiedBy>Metodist 1</cp:lastModifiedBy>
  <cp:revision>95</cp:revision>
  <dcterms:created xsi:type="dcterms:W3CDTF">2009-07-24T17:10:30Z</dcterms:created>
  <dcterms:modified xsi:type="dcterms:W3CDTF">2014-11-20T05:30:35Z</dcterms:modified>
</cp:coreProperties>
</file>